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8"/>
  </p:notesMasterIdLst>
  <p:sldIdLst>
    <p:sldId id="256" r:id="rId2"/>
    <p:sldId id="269" r:id="rId3"/>
    <p:sldId id="267" r:id="rId4"/>
    <p:sldId id="268" r:id="rId5"/>
    <p:sldId id="270" r:id="rId6"/>
    <p:sldId id="265" r:id="rId7"/>
    <p:sldId id="266" r:id="rId8"/>
    <p:sldId id="257" r:id="rId9"/>
    <p:sldId id="258" r:id="rId10"/>
    <p:sldId id="259" r:id="rId11"/>
    <p:sldId id="260" r:id="rId12"/>
    <p:sldId id="261" r:id="rId13"/>
    <p:sldId id="262" r:id="rId14"/>
    <p:sldId id="263" r:id="rId15"/>
    <p:sldId id="264"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2D74B1-1F7D-4FEB-AFF3-A6C1BCAE0E75}" type="datetimeFigureOut">
              <a:rPr lang="en-US" smtClean="0"/>
              <a:t>5/9/2017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070B80-F844-44F7-ADCD-5F0E9D8078E2}" type="slidenum">
              <a:rPr lang="en-US" smtClean="0"/>
              <a:t>‹#›</a:t>
            </a:fld>
            <a:endParaRPr lang="en-US"/>
          </a:p>
        </p:txBody>
      </p:sp>
    </p:spTree>
    <p:extLst>
      <p:ext uri="{BB962C8B-B14F-4D97-AF65-F5344CB8AC3E}">
        <p14:creationId xmlns:p14="http://schemas.microsoft.com/office/powerpoint/2010/main" val="24568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6070B80-F844-44F7-ADCD-5F0E9D8078E2}" type="slidenum">
              <a:rPr lang="en-US" smtClean="0"/>
              <a:t>3</a:t>
            </a:fld>
            <a:endParaRPr lang="en-US"/>
          </a:p>
        </p:txBody>
      </p:sp>
    </p:spTree>
    <p:extLst>
      <p:ext uri="{BB962C8B-B14F-4D97-AF65-F5344CB8AC3E}">
        <p14:creationId xmlns:p14="http://schemas.microsoft.com/office/powerpoint/2010/main" val="4185229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D114053-27EC-4206-81D7-B23B945702B0}"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375249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D114053-27EC-4206-81D7-B23B945702B0}"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12616526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D114053-27EC-4206-81D7-B23B945702B0}"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3178616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D114053-27EC-4206-81D7-B23B945702B0}"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2846876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D114053-27EC-4206-81D7-B23B945702B0}" type="datetimeFigureOut">
              <a:rPr lang="en-US" smtClean="0"/>
              <a:t>5/9/2017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4087436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D114053-27EC-4206-81D7-B23B945702B0}" type="datetimeFigureOut">
              <a:rPr lang="en-US" smtClean="0"/>
              <a:t>5/9/2017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3548692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D114053-27EC-4206-81D7-B23B945702B0}" type="datetimeFigureOut">
              <a:rPr lang="en-US" smtClean="0"/>
              <a:t>5/9/2017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3274271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D114053-27EC-4206-81D7-B23B945702B0}" type="datetimeFigureOut">
              <a:rPr lang="en-US" smtClean="0"/>
              <a:t>5/9/2017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2831340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114053-27EC-4206-81D7-B23B945702B0}" type="datetimeFigureOut">
              <a:rPr lang="en-US" smtClean="0"/>
              <a:t>5/9/2017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9544908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114053-27EC-4206-81D7-B23B945702B0}" type="datetimeFigureOut">
              <a:rPr lang="en-US" smtClean="0"/>
              <a:t>5/9/2017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1014786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114053-27EC-4206-81D7-B23B945702B0}" type="datetimeFigureOut">
              <a:rPr lang="en-US" smtClean="0"/>
              <a:t>5/9/2017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49CA4D-8517-4E56-B830-98ECAF36AF9E}" type="slidenum">
              <a:rPr lang="en-US" smtClean="0"/>
              <a:t>‹#›</a:t>
            </a:fld>
            <a:endParaRPr lang="en-US"/>
          </a:p>
        </p:txBody>
      </p:sp>
    </p:spTree>
    <p:extLst>
      <p:ext uri="{BB962C8B-B14F-4D97-AF65-F5344CB8AC3E}">
        <p14:creationId xmlns:p14="http://schemas.microsoft.com/office/powerpoint/2010/main" val="3564784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114053-27EC-4206-81D7-B23B945702B0}" type="datetimeFigureOut">
              <a:rPr lang="en-US" smtClean="0"/>
              <a:t>5/9/2017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49CA4D-8517-4E56-B830-98ECAF36AF9E}" type="slidenum">
              <a:rPr lang="en-US" smtClean="0"/>
              <a:t>‹#›</a:t>
            </a:fld>
            <a:endParaRPr lang="en-US"/>
          </a:p>
        </p:txBody>
      </p:sp>
    </p:spTree>
    <p:extLst>
      <p:ext uri="{BB962C8B-B14F-4D97-AF65-F5344CB8AC3E}">
        <p14:creationId xmlns:p14="http://schemas.microsoft.com/office/powerpoint/2010/main" val="153477455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tr-TR" dirty="0" smtClean="0"/>
              <a:t>Battle For Middle Earth</a:t>
            </a:r>
            <a:endParaRPr lang="en-US" dirty="0"/>
          </a:p>
        </p:txBody>
      </p:sp>
      <p:sp>
        <p:nvSpPr>
          <p:cNvPr id="3" name="Subtitle 2"/>
          <p:cNvSpPr>
            <a:spLocks noGrp="1"/>
          </p:cNvSpPr>
          <p:nvPr>
            <p:ph type="subTitle" idx="1"/>
          </p:nvPr>
        </p:nvSpPr>
        <p:spPr/>
        <p:txBody>
          <a:bodyPr>
            <a:normAutofit fontScale="55000" lnSpcReduction="20000"/>
          </a:bodyPr>
          <a:lstStyle/>
          <a:p>
            <a:r>
              <a:rPr lang="tr-TR" dirty="0" smtClean="0"/>
              <a:t>Ece Altınyollar</a:t>
            </a:r>
          </a:p>
          <a:p>
            <a:r>
              <a:rPr lang="tr-TR" dirty="0" smtClean="0"/>
              <a:t>Arif Can Terzioğlu</a:t>
            </a:r>
          </a:p>
          <a:p>
            <a:r>
              <a:rPr lang="tr-TR" dirty="0" smtClean="0"/>
              <a:t>Raza Faraz</a:t>
            </a:r>
          </a:p>
          <a:p>
            <a:r>
              <a:rPr lang="tr-TR" dirty="0" smtClean="0"/>
              <a:t>Emin Tosun</a:t>
            </a:r>
          </a:p>
          <a:p>
            <a:endParaRPr lang="tr-TR" dirty="0" smtClean="0"/>
          </a:p>
          <a:p>
            <a:r>
              <a:rPr lang="tr-TR" dirty="0" smtClean="0"/>
              <a:t>Instructor: Bora Güngören</a:t>
            </a:r>
            <a:endParaRPr lang="en-US" dirty="0"/>
          </a:p>
        </p:txBody>
      </p:sp>
    </p:spTree>
    <p:extLst>
      <p:ext uri="{BB962C8B-B14F-4D97-AF65-F5344CB8AC3E}">
        <p14:creationId xmlns:p14="http://schemas.microsoft.com/office/powerpoint/2010/main" val="36679550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9357499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18182862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26064446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11208748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58001"/>
          </a:xfrm>
          <a:prstGeom prst="rect">
            <a:avLst/>
          </a:prstGeom>
          <a:noFill/>
          <a:ln>
            <a:noFill/>
          </a:ln>
        </p:spPr>
      </p:pic>
    </p:spTree>
    <p:extLst>
      <p:ext uri="{BB962C8B-B14F-4D97-AF65-F5344CB8AC3E}">
        <p14:creationId xmlns:p14="http://schemas.microsoft.com/office/powerpoint/2010/main" val="29007264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34193126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dirty="0"/>
              <a:t>Non Implemented Specifications and </a:t>
            </a:r>
            <a:r>
              <a:rPr lang="tr-TR" b="1" dirty="0" smtClean="0"/>
              <a:t>Changes</a:t>
            </a:r>
            <a:endParaRPr lang="en-US" dirty="0"/>
          </a:p>
        </p:txBody>
      </p:sp>
      <p:sp>
        <p:nvSpPr>
          <p:cNvPr id="3" name="Content Placeholder 2"/>
          <p:cNvSpPr>
            <a:spLocks noGrp="1"/>
          </p:cNvSpPr>
          <p:nvPr>
            <p:ph idx="1"/>
          </p:nvPr>
        </p:nvSpPr>
        <p:spPr>
          <a:xfrm>
            <a:off x="838200" y="1825625"/>
            <a:ext cx="10515600" cy="4463032"/>
          </a:xfrm>
        </p:spPr>
        <p:txBody>
          <a:bodyPr>
            <a:normAutofit fontScale="62500" lnSpcReduction="20000"/>
          </a:bodyPr>
          <a:lstStyle/>
          <a:p>
            <a:r>
              <a:rPr lang="en-US" dirty="0"/>
              <a:t>Changed</a:t>
            </a:r>
          </a:p>
          <a:p>
            <a:r>
              <a:rPr lang="en-US" dirty="0"/>
              <a:t>In terms of our </a:t>
            </a:r>
            <a:r>
              <a:rPr lang="en-US" dirty="0" err="1"/>
              <a:t>implentation</a:t>
            </a:r>
            <a:r>
              <a:rPr lang="en-US" dirty="0"/>
              <a:t> , we were originally stated in the report that we will use FX GUI library , but we implemented the project in swing. Additionally there were some changes to our UML diagram, firstly we removed the collision class and the player subclasses , such as Human , elf and Wizard. Instead of this , we included the functionality of these classes inside the  ‘Player’ class. In addition in order to decrease the decoupling aspect we included the Façade class ‘Game Object’ class. Finally we also added a </a:t>
            </a:r>
            <a:r>
              <a:rPr lang="en-US" dirty="0" err="1"/>
              <a:t>GameIDs</a:t>
            </a:r>
            <a:r>
              <a:rPr lang="en-US" dirty="0"/>
              <a:t> </a:t>
            </a:r>
            <a:r>
              <a:rPr lang="en-US" dirty="0" err="1"/>
              <a:t>enum</a:t>
            </a:r>
            <a:r>
              <a:rPr lang="en-US" dirty="0"/>
              <a:t> type class to keep track of all the individual game attributes in the game.</a:t>
            </a:r>
          </a:p>
          <a:p>
            <a:r>
              <a:rPr lang="en-US" dirty="0"/>
              <a:t> </a:t>
            </a:r>
          </a:p>
          <a:p>
            <a:r>
              <a:rPr lang="en-US" dirty="0" err="1"/>
              <a:t>NonImplemented</a:t>
            </a:r>
            <a:endParaRPr lang="en-US" dirty="0"/>
          </a:p>
          <a:p>
            <a:r>
              <a:rPr lang="en-US" dirty="0"/>
              <a:t>·         We were not able to implement the setting menu of the game.</a:t>
            </a:r>
          </a:p>
          <a:p>
            <a:r>
              <a:rPr lang="en-US" dirty="0"/>
              <a:t>·         For this game we also were not able to include sound-effects / music</a:t>
            </a:r>
          </a:p>
          <a:p>
            <a:r>
              <a:rPr lang="en-US" dirty="0"/>
              <a:t>·         We also did not include the pause menu</a:t>
            </a:r>
          </a:p>
          <a:p>
            <a:r>
              <a:rPr lang="en-US" dirty="0"/>
              <a:t>·         Instead of a limited set of game ammo the user will enjoy unlimited ammo</a:t>
            </a:r>
          </a:p>
          <a:p>
            <a:r>
              <a:rPr lang="en-US" dirty="0"/>
              <a:t>·         In terms of Power up , we were not able to include Weapons upgrade.</a:t>
            </a:r>
          </a:p>
          <a:p>
            <a:r>
              <a:rPr lang="en-US" dirty="0"/>
              <a:t>·         There are no unique character skills.</a:t>
            </a:r>
          </a:p>
          <a:p>
            <a:endParaRPr lang="en-US" dirty="0"/>
          </a:p>
        </p:txBody>
      </p:sp>
    </p:spTree>
    <p:extLst>
      <p:ext uri="{BB962C8B-B14F-4D97-AF65-F5344CB8AC3E}">
        <p14:creationId xmlns:p14="http://schemas.microsoft.com/office/powerpoint/2010/main" val="32264350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b="1" dirty="0" smtClean="0"/>
              <a:t>				Installation</a:t>
            </a:r>
            <a:r>
              <a:rPr lang="en-US" dirty="0"/>
              <a:t/>
            </a:r>
            <a:br>
              <a:rPr lang="en-US" dirty="0"/>
            </a:br>
            <a:endParaRPr lang="en-US" dirty="0"/>
          </a:p>
        </p:txBody>
      </p:sp>
      <p:sp>
        <p:nvSpPr>
          <p:cNvPr id="3" name="Content Placeholder 2"/>
          <p:cNvSpPr>
            <a:spLocks noGrp="1"/>
          </p:cNvSpPr>
          <p:nvPr>
            <p:ph idx="1"/>
          </p:nvPr>
        </p:nvSpPr>
        <p:spPr/>
        <p:txBody>
          <a:bodyPr/>
          <a:lstStyle/>
          <a:p>
            <a:r>
              <a:rPr lang="tr-TR" dirty="0"/>
              <a:t>- Java Runtime environment must be installed.</a:t>
            </a:r>
            <a:endParaRPr lang="en-US" dirty="0"/>
          </a:p>
          <a:p>
            <a:r>
              <a:rPr lang="tr-TR" dirty="0"/>
              <a:t>- 1 GB of memory.</a:t>
            </a:r>
            <a:endParaRPr lang="en-US" dirty="0"/>
          </a:p>
          <a:p>
            <a:r>
              <a:rPr lang="tr-TR" dirty="0"/>
              <a:t>- Mnimum of 1280 x 720 resolution</a:t>
            </a:r>
            <a:r>
              <a:rPr lang="tr-TR" dirty="0" smtClean="0"/>
              <a:t>.</a:t>
            </a:r>
          </a:p>
          <a:p>
            <a:r>
              <a:rPr lang="tr-TR" dirty="0" smtClean="0"/>
              <a:t>-SQLite was used.</a:t>
            </a:r>
            <a:endParaRPr lang="en-US" dirty="0"/>
          </a:p>
          <a:p>
            <a:r>
              <a:rPr lang="tr-TR" dirty="0" smtClean="0"/>
              <a:t>Java Swing Library</a:t>
            </a:r>
            <a:endParaRPr lang="en-US" dirty="0"/>
          </a:p>
        </p:txBody>
      </p:sp>
    </p:spTree>
    <p:extLst>
      <p:ext uri="{BB962C8B-B14F-4D97-AF65-F5344CB8AC3E}">
        <p14:creationId xmlns:p14="http://schemas.microsoft.com/office/powerpoint/2010/main" val="880754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omponent Diagram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5934" y="964810"/>
            <a:ext cx="8914172" cy="539285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2665562" y="250167"/>
            <a:ext cx="6176513" cy="584775"/>
          </a:xfrm>
          <a:prstGeom prst="rect">
            <a:avLst/>
          </a:prstGeom>
          <a:noFill/>
        </p:spPr>
        <p:txBody>
          <a:bodyPr wrap="square" rtlCol="0">
            <a:spAutoFit/>
          </a:bodyPr>
          <a:lstStyle/>
          <a:p>
            <a:r>
              <a:rPr lang="tr-TR" sz="2800" b="1" dirty="0" smtClean="0"/>
              <a:t>		</a:t>
            </a:r>
            <a:r>
              <a:rPr lang="tr-TR" sz="3200" b="1" dirty="0" smtClean="0">
                <a:latin typeface="+mj-lt"/>
              </a:rPr>
              <a:t>3 Tier Architecture</a:t>
            </a:r>
            <a:endParaRPr lang="en-US" sz="3200" b="1" dirty="0">
              <a:latin typeface="+mj-lt"/>
            </a:endParaRPr>
          </a:p>
        </p:txBody>
      </p:sp>
    </p:spTree>
    <p:extLst>
      <p:ext uri="{BB962C8B-B14F-4D97-AF65-F5344CB8AC3E}">
        <p14:creationId xmlns:p14="http://schemas.microsoft.com/office/powerpoint/2010/main" val="4049907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lh4.googleusercontent.com/AbD6_dVWnM7wkatWLAPryWpkTkLqZQbGpBuZ4FpdkoFUUhKYVATQvTOGvJFr4r1QovwzyzDVk70RN0dihkZqunSLJmDxuvhQO8q6UoMqSEurl78dhgqurp_QhBa4NitdsvGUkqo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9338" y="120770"/>
            <a:ext cx="10535937" cy="6737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32260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				Design Pattern</a:t>
            </a:r>
            <a:endParaRPr lang="en-US" dirty="0"/>
          </a:p>
        </p:txBody>
      </p:sp>
      <p:sp>
        <p:nvSpPr>
          <p:cNvPr id="3" name="Content Placeholder 2"/>
          <p:cNvSpPr>
            <a:spLocks noGrp="1"/>
          </p:cNvSpPr>
          <p:nvPr>
            <p:ph idx="1"/>
          </p:nvPr>
        </p:nvSpPr>
        <p:spPr/>
        <p:txBody>
          <a:bodyPr/>
          <a:lstStyle/>
          <a:p>
            <a:r>
              <a:rPr lang="tr-TR" dirty="0"/>
              <a:t>T</a:t>
            </a:r>
            <a:r>
              <a:rPr lang="en-US" dirty="0" smtClean="0"/>
              <a:t>he </a:t>
            </a:r>
            <a:r>
              <a:rPr lang="en-US" dirty="0"/>
              <a:t>Façade class is the ‘game manager’ class, as this class handles most of the main functions of the game. </a:t>
            </a:r>
            <a:endParaRPr lang="tr-TR" dirty="0" smtClean="0"/>
          </a:p>
          <a:p>
            <a:r>
              <a:rPr lang="tr-TR" dirty="0"/>
              <a:t>M</a:t>
            </a:r>
            <a:r>
              <a:rPr lang="en-US" dirty="0" err="1" smtClean="0"/>
              <a:t>ost</a:t>
            </a:r>
            <a:r>
              <a:rPr lang="en-US" dirty="0" smtClean="0"/>
              <a:t> </a:t>
            </a:r>
            <a:r>
              <a:rPr lang="en-US" dirty="0"/>
              <a:t>of the classes are linked with this class thus any alteration to this façade class will directly have an effect on the other components of this subsystem.</a:t>
            </a:r>
            <a:endParaRPr lang="en-US" dirty="0"/>
          </a:p>
          <a:p>
            <a:pPr marL="0" indent="0">
              <a:buNone/>
            </a:pPr>
            <a:endParaRPr lang="en-US" dirty="0"/>
          </a:p>
        </p:txBody>
      </p:sp>
    </p:spTree>
    <p:extLst>
      <p:ext uri="{BB962C8B-B14F-4D97-AF65-F5344CB8AC3E}">
        <p14:creationId xmlns:p14="http://schemas.microsoft.com/office/powerpoint/2010/main" val="28336202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5.googleusercontent.com/7lJBRNVHabvUm3-5zMe3TkkY39u9MTM96NIg9CChJEGon2SVnjjwSFBysCZB0BSAMXTqvBtwfvG0PYUEZrSSTeFqC3rGQNVwlDKyhpEX1HDjVnEIYYcpc9TnQxkjLOMquVIxox1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6385" y="703772"/>
            <a:ext cx="7755147" cy="60075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62681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lh6.googleusercontent.com/TTgTwiwz8saizslxiEusW_D_9vX0-hQxSK4F0U29DVVazFCKbgWf2RfXs62wUkdNZpPIig3wQIW4d49VXvnpGTfoBv3xBEGf1jbrrwH-6sCVjTYU7Fkh6OYyuFdOsJovfJh3RzK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0832" y="73279"/>
            <a:ext cx="10006640" cy="67847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44884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30107934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extLst>
      <p:ext uri="{BB962C8B-B14F-4D97-AF65-F5344CB8AC3E}">
        <p14:creationId xmlns:p14="http://schemas.microsoft.com/office/powerpoint/2010/main" val="78605967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TotalTime>
  <Words>180</Words>
  <Application>Microsoft Office PowerPoint</Application>
  <PresentationFormat>Widescreen</PresentationFormat>
  <Paragraphs>29</Paragraphs>
  <Slides>16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Battle For Middle Earth</vt:lpstr>
      <vt:lpstr>    Installation </vt:lpstr>
      <vt:lpstr>PowerPoint Presentation</vt:lpstr>
      <vt:lpstr>PowerPoint Presentation</vt:lpstr>
      <vt:lpstr>    Design Pattern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Non Implemented Specifications and Changes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For Middle Earth</dc:title>
  <dc:creator>user</dc:creator>
  <cp:lastModifiedBy>user</cp:lastModifiedBy>
  <cp:revision>9</cp:revision>
  <dcterms:created xsi:type="dcterms:W3CDTF">2017-05-09T15:52:42Z</dcterms:created>
  <dcterms:modified xsi:type="dcterms:W3CDTF">2017-05-09T16:38:50Z</dcterms:modified>
</cp:coreProperties>
</file>

<file path=docProps/thumbnail.jpeg>
</file>